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8" r:id="rId18"/>
    <p:sldId id="272" r:id="rId19"/>
    <p:sldId id="273" r:id="rId20"/>
    <p:sldId id="274" r:id="rId21"/>
    <p:sldId id="283" r:id="rId22"/>
    <p:sldId id="278" r:id="rId23"/>
    <p:sldId id="277" r:id="rId24"/>
    <p:sldId id="279" r:id="rId25"/>
    <p:sldId id="284" r:id="rId26"/>
    <p:sldId id="280" r:id="rId27"/>
    <p:sldId id="285" r:id="rId28"/>
    <p:sldId id="281" r:id="rId29"/>
    <p:sldId id="286" r:id="rId30"/>
    <p:sldId id="282" r:id="rId31"/>
    <p:sldId id="287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587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916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40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277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545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83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97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780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219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59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906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7269E-74C0-4176-9A22-1EB86D7C4EA7}" type="datetimeFigureOut">
              <a:rPr lang="es-CO" smtClean="0"/>
              <a:t>17/11/2017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7CC-0BEF-4FDA-A04B-9B839E12C95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56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terminado%20diagramas%20de%20flujo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Requerimientos%20sistema%20informacion.doc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lgoritmos/Operativo_bodega.pdf" TargetMode="External"/><Relationship Id="rId2" Type="http://schemas.openxmlformats.org/officeDocument/2006/relationships/hyperlink" Target="Algoritmos/Algoritmo_administrado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Algoritmos/Operativo_factura.pdf" TargetMode="External"/><Relationship Id="rId4" Type="http://schemas.openxmlformats.org/officeDocument/2006/relationships/hyperlink" Target="Algoritmos/Operativo_cliente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diccionario%20de%20dato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Proyecto%20Servin.mp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64" y="1841193"/>
            <a:ext cx="2717460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0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9076509" cy="1449978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ENTREVISTA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servicios presta la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Cuantos empleados tiene la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necesidades considera usted que tiene su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empresa cuenta con bases de datos de clientes y proveedores?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empresa maneja algún sistema de control de inventarios?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características buscaría usted en un aplicativo para ser implementado en los procesos de la empresa?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23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9063446" cy="1449978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ENCUESTA</a:t>
            </a:r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503"/>
            <a:ext cx="10515600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3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9063446" cy="1449978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MAPA DE PROCESOS</a:t>
            </a:r>
          </a:p>
        </p:txBody>
      </p:sp>
      <p:pic>
        <p:nvPicPr>
          <p:cNvPr id="4" name="Marcador de contenido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74" y="1825625"/>
            <a:ext cx="6756252" cy="4351338"/>
          </a:xfrm>
        </p:spPr>
      </p:pic>
    </p:spTree>
    <p:extLst>
      <p:ext uri="{BB962C8B-B14F-4D97-AF65-F5344CB8AC3E}">
        <p14:creationId xmlns:p14="http://schemas.microsoft.com/office/powerpoint/2010/main" val="59260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1695" y="313899"/>
            <a:ext cx="8789159" cy="968991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HARDWARE EXISTENTE</a:t>
            </a:r>
            <a:b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</a:br>
            <a:r>
              <a:rPr lang="es-CO" sz="1400" dirty="0">
                <a:solidFill>
                  <a:schemeClr val="bg1"/>
                </a:solidFill>
                <a:latin typeface="Orbitron" panose="02000000000000000000" pitchFamily="2" charset="0"/>
              </a:rPr>
              <a:t>La empresa cuenta con un equipo cuyas características son: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3127375" y="3864134"/>
          <a:ext cx="5937250" cy="245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37250">
                  <a:extLst>
                    <a:ext uri="{9D8B030D-6E8A-4147-A177-3AD203B41FA5}">
                      <a16:colId xmlns:a16="http://schemas.microsoft.com/office/drawing/2014/main" val="3106099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HARDWARE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6845916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1898"/>
              </p:ext>
            </p:extLst>
          </p:nvPr>
        </p:nvGraphicFramePr>
        <p:xfrm>
          <a:off x="1419367" y="1856096"/>
          <a:ext cx="8114598" cy="4195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7299">
                  <a:extLst>
                    <a:ext uri="{9D8B030D-6E8A-4147-A177-3AD203B41FA5}">
                      <a16:colId xmlns:a16="http://schemas.microsoft.com/office/drawing/2014/main" val="3688695710"/>
                    </a:ext>
                  </a:extLst>
                </a:gridCol>
                <a:gridCol w="4057299">
                  <a:extLst>
                    <a:ext uri="{9D8B030D-6E8A-4147-A177-3AD203B41FA5}">
                      <a16:colId xmlns:a16="http://schemas.microsoft.com/office/drawing/2014/main" val="2523808704"/>
                    </a:ext>
                  </a:extLst>
                </a:gridCol>
              </a:tblGrid>
              <a:tr h="340047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DISPOSITIVO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DESCRIPCION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362159"/>
                  </a:ext>
                </a:extLst>
              </a:tr>
              <a:tr h="340047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PANTALLA O MONITOR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MODELO CRT DE 15 PULGADAS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2112927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DISCO DURO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160 GIGAS DE CAPACIDAD CON CONEXIONES IDE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070240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PROCESADOR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INTEL CORE 2 DUO DE 2.20 GHZ DE VELOCIDAD CON 2 NUCLEOS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18391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MEMORIA RAM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2 MODULOS DE MEMORIA DDR2 DE 512 MEGABYTES C/U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093278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CONEXIÓN INTERNET - LAN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SERVICIO DE INTERNET DE 2 MEGAS DE VELOCIDAD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827986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CONEXIÓN INTERNET - WIFI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NO CUENTA CON MODEM PARA ACCESO A INTERNET INALAMBRICO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10733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27375" y="2740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315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50383" cy="146304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SOFTWARE EXISTENTE</a:t>
            </a:r>
            <a:b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</a:br>
            <a:r>
              <a:rPr lang="es-CO" sz="1600" dirty="0">
                <a:solidFill>
                  <a:schemeClr val="bg1"/>
                </a:solidFill>
                <a:latin typeface="Orbitron" panose="02000000000000000000" pitchFamily="2" charset="0"/>
              </a:rPr>
              <a:t>La empresa cuenta con el siguiente software: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3127375" y="3864134"/>
          <a:ext cx="5937250" cy="274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37250">
                  <a:extLst>
                    <a:ext uri="{9D8B030D-6E8A-4147-A177-3AD203B41FA5}">
                      <a16:colId xmlns:a16="http://schemas.microsoft.com/office/drawing/2014/main" val="644282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SOFTWARE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526324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270722"/>
              </p:ext>
            </p:extLst>
          </p:nvPr>
        </p:nvGraphicFramePr>
        <p:xfrm>
          <a:off x="2205317" y="2017061"/>
          <a:ext cx="7261412" cy="4034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0706">
                  <a:extLst>
                    <a:ext uri="{9D8B030D-6E8A-4147-A177-3AD203B41FA5}">
                      <a16:colId xmlns:a16="http://schemas.microsoft.com/office/drawing/2014/main" val="4263517059"/>
                    </a:ext>
                  </a:extLst>
                </a:gridCol>
                <a:gridCol w="3630706">
                  <a:extLst>
                    <a:ext uri="{9D8B030D-6E8A-4147-A177-3AD203B41FA5}">
                      <a16:colId xmlns:a16="http://schemas.microsoft.com/office/drawing/2014/main" val="1325338306"/>
                    </a:ext>
                  </a:extLst>
                </a:gridCol>
              </a:tblGrid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SOFTWARE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DESCRIPCION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232122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SISTEMA OPERATIVO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WINDOWS 7 HOME BASIC X 32 BITS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1610852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 2003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904640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ANTIVIRUS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AVAST FREE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378569"/>
                  </a:ext>
                </a:extLst>
              </a:tr>
              <a:tr h="1200955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NAVEGADORES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INTERNET EXPLORER, MOZILLA, GOOGLE CHROME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472748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REPORDUCTOR MULTIMEDIA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WNDOWS MEDIA PLAYER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48337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27375" y="3041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71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9076509" cy="1449978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INFORME DE REQUERIMIENTOS</a:t>
            </a:r>
          </a:p>
        </p:txBody>
      </p:sp>
      <p:pic>
        <p:nvPicPr>
          <p:cNvPr id="4" name="Marcador de contenido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386931"/>
            <a:ext cx="3705225" cy="1228725"/>
          </a:xfrm>
        </p:spPr>
      </p:pic>
    </p:spTree>
    <p:extLst>
      <p:ext uri="{BB962C8B-B14F-4D97-AF65-F5344CB8AC3E}">
        <p14:creationId xmlns:p14="http://schemas.microsoft.com/office/powerpoint/2010/main" val="19555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63446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64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89571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ALGORITMOS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4000" dirty="0">
                <a:solidFill>
                  <a:srgbClr val="002060"/>
                </a:solidFill>
                <a:latin typeface="Orbitron" panose="02000000000000000000" pitchFamily="2" charset="0"/>
                <a:hlinkClick r:id="rId2" action="ppaction://hlinkfile"/>
              </a:rPr>
              <a:t>ADMINISTRADOR</a:t>
            </a:r>
            <a:endParaRPr lang="es-CO" sz="4000" dirty="0">
              <a:solidFill>
                <a:srgbClr val="002060"/>
              </a:solidFill>
              <a:latin typeface="Orbitron" panose="02000000000000000000" pitchFamily="2" charset="0"/>
            </a:endParaRPr>
          </a:p>
          <a:p>
            <a:r>
              <a:rPr lang="es-CO" sz="4000" dirty="0">
                <a:solidFill>
                  <a:srgbClr val="002060"/>
                </a:solidFill>
                <a:latin typeface="Orbitron" panose="02000000000000000000" pitchFamily="2" charset="0"/>
                <a:hlinkClick r:id="rId3" action="ppaction://hlinkfile"/>
              </a:rPr>
              <a:t>BODEGA</a:t>
            </a:r>
            <a:endParaRPr lang="es-CO" sz="4000" dirty="0">
              <a:solidFill>
                <a:srgbClr val="002060"/>
              </a:solidFill>
              <a:latin typeface="Orbitron" panose="02000000000000000000" pitchFamily="2" charset="0"/>
            </a:endParaRPr>
          </a:p>
          <a:p>
            <a:r>
              <a:rPr lang="es-CO" sz="4000" dirty="0">
                <a:solidFill>
                  <a:srgbClr val="002060"/>
                </a:solidFill>
                <a:latin typeface="Orbitron" panose="02000000000000000000" pitchFamily="2" charset="0"/>
                <a:hlinkClick r:id="rId4" action="ppaction://hlinkfile"/>
              </a:rPr>
              <a:t>COTIZACION</a:t>
            </a:r>
            <a:endParaRPr lang="es-CO" sz="4000" dirty="0">
              <a:solidFill>
                <a:srgbClr val="002060"/>
              </a:solidFill>
              <a:latin typeface="Orbitron" panose="02000000000000000000" pitchFamily="2" charset="0"/>
            </a:endParaRPr>
          </a:p>
          <a:p>
            <a:r>
              <a:rPr lang="es-CO" sz="4000" dirty="0">
                <a:solidFill>
                  <a:srgbClr val="002060"/>
                </a:solidFill>
                <a:latin typeface="Orbitron" panose="02000000000000000000" pitchFamily="2" charset="0"/>
                <a:hlinkClick r:id="rId5" action="ppaction://hlinkfile"/>
              </a:rPr>
              <a:t>FACTURA</a:t>
            </a:r>
            <a:endParaRPr lang="es-CO" sz="4000" dirty="0">
              <a:solidFill>
                <a:srgbClr val="002060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63446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CREACION DE USUARIOS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13" y="3148149"/>
            <a:ext cx="7570452" cy="1815737"/>
          </a:xfrm>
        </p:spPr>
      </p:pic>
    </p:spTree>
    <p:extLst>
      <p:ext uri="{BB962C8B-B14F-4D97-AF65-F5344CB8AC3E}">
        <p14:creationId xmlns:p14="http://schemas.microsoft.com/office/powerpoint/2010/main" val="4394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1562100" y="2322989"/>
          <a:ext cx="9067800" cy="335661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41194938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42932987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CREACION DE USUARIOS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067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CREAR LOS USUARIOS QUE TENDRAN ACCESO AL SISTEMA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5294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ADMINISTRADOR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053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59317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CREAN LOS USUARIOS TENIENDO EN CUENTA LOS PERFILES DE USUARIOS DEFINIDOS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42917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23800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DEFINEN LOS PERFILES Y PRIVILEGIOS EN EL SISTEMA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5252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INFORMACION DEL USUARIO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56118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CREA NOMBRE DE USUARIO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3107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CREA LA CONTRESEÑA DE ACCESO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17256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0320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USUARIO INGRESARA CON SU USUARIO Y CONTRASEÑA DEFINIDOS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7674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2555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33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458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14091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325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5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268" y="1"/>
            <a:ext cx="9093589" cy="1448972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Orbitron" panose="02000000000000000000" pitchFamily="2" charset="0"/>
              </a:rPr>
              <a:t>OBJETIVO GENERAL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2268" y="2078844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e implementar un sistema de información que permita agilizar y optimizar los procesos operativos y administrativos.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941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SOLICITUD DE PRODUCTO O SERVICIO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43" y="3056710"/>
            <a:ext cx="8120486" cy="1946364"/>
          </a:xfrm>
        </p:spPr>
      </p:pic>
    </p:spTree>
    <p:extLst>
      <p:ext uri="{BB962C8B-B14F-4D97-AF65-F5344CB8AC3E}">
        <p14:creationId xmlns:p14="http://schemas.microsoft.com/office/powerpoint/2010/main" val="1596021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986915"/>
              </p:ext>
            </p:extLst>
          </p:nvPr>
        </p:nvGraphicFramePr>
        <p:xfrm>
          <a:off x="1562100" y="2611596"/>
          <a:ext cx="9067800" cy="2807313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538724347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49472632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SOLICITUD DE PRODUCTO O SERVICIO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97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RECIBIR LOS REQUERIMIENTOS DE PRODUCTOS O SERVICIOS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84422"/>
                  </a:ext>
                </a:extLst>
              </a:tr>
              <a:tr h="22794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CLIENTE, OPERATIVO_1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433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12986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CLIENTE HACE LA SOLICITUD DE UN PRODUCTO O SERVICIO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5203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98687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SOLICITA UN PRODUCTO O SERVICIO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3640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8540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COTIZACION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19726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090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NO NECESARIAMENTE REALIZA LA COMPRA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380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5863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221997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3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38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REGISTRO DE DATOS DEL CLIENTE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06" y="1825625"/>
            <a:ext cx="9445587" cy="4351338"/>
          </a:xfrm>
        </p:spPr>
      </p:pic>
    </p:spTree>
    <p:extLst>
      <p:ext uri="{BB962C8B-B14F-4D97-AF65-F5344CB8AC3E}">
        <p14:creationId xmlns:p14="http://schemas.microsoft.com/office/powerpoint/2010/main" val="422779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3064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102115"/>
              </p:ext>
            </p:extLst>
          </p:nvPr>
        </p:nvGraphicFramePr>
        <p:xfrm>
          <a:off x="1562100" y="2034381"/>
          <a:ext cx="9067800" cy="393382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773751905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7549711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REGISTRO DE DATOS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229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INGRESAR AL SISTEMA LOS DATOS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362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3945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38302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INGRESA AL SISTEMA CONSULTARA DATOS DEL CLIENTE, EN CASO DE NO EXISTIR SERAN INGRESADOS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33686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4106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NOMBRE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93272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NUMERO DE DOCUMENTO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5100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DEPARTAMENTO DE ORIGEN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16988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CIUDAD DE ORIGEN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941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DIRECCION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8352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NUMERO DE TELEFONO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1780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CORREO ELECTRONICO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27790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5797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LOS CLIENTES NO ENCONTRADOS EN EL SISTEMA SERAN INCLUIDOS PARA POSTERIORES CONSULTAS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81868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788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511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5687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501667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5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GENERACION DE LA COTIZACION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04" y="1825625"/>
            <a:ext cx="7970392" cy="4351338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222068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GENERACION DE LA COTIZACION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04" y="1603556"/>
            <a:ext cx="7970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1562100" y="2130584"/>
          <a:ext cx="9067800" cy="374142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1077804726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6859116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GENERACION DE LA COTIZACION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1746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GENERAR LA COTIZACION SEGÚN LOS REQUERIMIENTOS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8472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632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88049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REALIZARA LA COTIZACION DE LOS PRODUCTOS O SERVICIOS REQUERIDOS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610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37826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REGISTRAN LOS DATOS DE CONTACTO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8860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REGISTRAN LOS PRODUCTOS O SERVICIOS ENTREGABLES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557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ESTABLECE LA FECHA DE ENTREGA DE LOS PRODUCTOS O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9524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LA FORMA DE PAGO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4670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ESTABLECE LA FECHA DE VENCIMIENTO DE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3471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GENERA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6198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80099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COTIZACION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092563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8439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NO NECESARIAMENTE REALIZA LA COMPRA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2309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99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921912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8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3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CONSULTA DE </a:t>
            </a:r>
            <a:b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</a:br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PRODUCTOS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66" y="1825625"/>
            <a:ext cx="3839697" cy="4351338"/>
          </a:xfrm>
        </p:spPr>
      </p:pic>
    </p:spTree>
    <p:extLst>
      <p:ext uri="{BB962C8B-B14F-4D97-AF65-F5344CB8AC3E}">
        <p14:creationId xmlns:p14="http://schemas.microsoft.com/office/powerpoint/2010/main" val="98188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199949"/>
              </p:ext>
            </p:extLst>
          </p:nvPr>
        </p:nvGraphicFramePr>
        <p:xfrm>
          <a:off x="1562100" y="2322989"/>
          <a:ext cx="9067800" cy="335661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718769696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2046280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CONSULTA DE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196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CONSULTAR LA DISPONIBILIDAD DE PRODUCTOS COTIZADOS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0569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05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21033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CONSULTA LAS EXISTENCIAS DISPONIBLES DE LOS PRODUSCTOS COTIZADOS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9135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0841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OPERATIVO CONSULTA LOS PRODUCTOS COTIZADOS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5883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*SI HAY EXISTENCIAS SUFICIENTES SE CONTINUA CON EL PROCESO INTERNO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1131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SI NO HAY EXISTENCIAS DISPONIBLES SE CONTACTARA AL PROVEEDOR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6425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RECIBE LO SOLICITADO AL PROVEEDOR Y SE CONTINUA CON EL PROCESO INTERNO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8838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71000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GESTION CON EL PROVEEDOR NO AFECTARA LAS CONDICIONES YA EXPRESADAS EN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788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5085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6486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7074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565129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4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2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GENERACION DE LA FACTURA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91" y="1825625"/>
            <a:ext cx="7100417" cy="4351338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-195942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GENERACION DE LA FACTURA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1562100" y="2034381"/>
          <a:ext cx="9067800" cy="393382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68461494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104575014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GENERACION DE LA  FACTURA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7040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GENERAR LA FACTURA SEGÚN LOS PRODUCTOS O SERVICIOS ADQUIRIDOS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4879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79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57010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GENERA LA FACTURA DESCRIBIENDO LOS PRODUCTOS ADQUIRIDOS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91386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8713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LA FACTURA REGISTRA EL NUMERO CONSECUTIVO DE FACTURACION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3576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LA RAZON SOCIAL DEL VENDEDOR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7977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LA FECHA DE EXPEDICION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0406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EL NOMBRE O RAZON SOCIAL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462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EL NUMERO DE IDENTIFICACION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4689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EL PRODUCTO O SERVICIO ADQUIRIDO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3534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EL VALOR A PAGAR POR LOS PRODUCTOS O SERVICIOS ADQUIRIDOS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2372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4584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FACTURA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927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14211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201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971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2458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2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4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65455" cy="1448971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Orbitron" panose="02000000000000000000" pitchFamily="2" charset="0"/>
              </a:rPr>
              <a:t>OBJETIVOS ESPECIFICOS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Aplicar sistemas tecnológicos e integrarlos con los procesos productivos y administrativos de la empresa.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Apoyar el crecimiento integral de la empresa, basándonos en los resultados generados por la implementación de las diferentes técnicas de recolección de datos.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Garantizar el adecuado almacenamiento y seguridad de la información.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58709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37320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ENTREGA DE PRODUCTO O SERVICIO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91" y="3095897"/>
            <a:ext cx="7082936" cy="1841863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84909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ENTREGA DE PRODUCTO O SERVICIO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1562100" y="2611596"/>
          <a:ext cx="9067800" cy="277939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3767167147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1935016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ENTREGA DEL PRODUCTO O SERVICIO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7373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REALIZAR LA ENTREGA DEL PRODUCTO O SERVICIO ADQUIRIDO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4952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OPERATIVO_4,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7469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4704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REALIZARA LA ENTREGA DE LOS PRODUCTOS SEGÚN ACUERDO PREVIO CON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52196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8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ENTREGARA EL PRODUCTO O SERVICIO AL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84635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2653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LA TOTALIDAD  DE LOS PRODUCTOS O SERVICIOS SOLICITADOS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7632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6493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942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6228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52406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19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4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7834" y="2939144"/>
            <a:ext cx="9089571" cy="1463040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002060"/>
                </a:solidFill>
                <a:latin typeface="Orbitron" panose="02000000000000000000" pitchFamily="2" charset="0"/>
              </a:rPr>
              <a:t>MODELO ENTIDAD RELACION</a:t>
            </a:r>
          </a:p>
        </p:txBody>
      </p:sp>
    </p:spTree>
    <p:extLst>
      <p:ext uri="{BB962C8B-B14F-4D97-AF65-F5344CB8AC3E}">
        <p14:creationId xmlns:p14="http://schemas.microsoft.com/office/powerpoint/2010/main" val="32641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8645" y="2952206"/>
            <a:ext cx="9063446" cy="1449978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rgbClr val="002060"/>
                </a:solidFill>
                <a:latin typeface="Orbitron" panose="02000000000000000000" pitchFamily="2" charset="0"/>
                <a:hlinkClick r:id="rId2" action="ppaction://hlinkfile"/>
              </a:rPr>
              <a:t>DICCIONARIO DE DATOS</a:t>
            </a:r>
            <a:endParaRPr lang="es-CO" sz="4800" dirty="0">
              <a:solidFill>
                <a:srgbClr val="002060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3108961"/>
            <a:ext cx="9037320" cy="1436914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rgbClr val="002060"/>
                </a:solidFill>
                <a:latin typeface="Orbitron" panose="02000000000000000000" pitchFamily="2" charset="0"/>
                <a:hlinkClick r:id="rId2" action="ppaction://hlinkfile"/>
              </a:rPr>
              <a:t>DIAGRAMA DE GANTT</a:t>
            </a:r>
            <a:endParaRPr lang="es-CO" sz="4800" dirty="0">
              <a:solidFill>
                <a:srgbClr val="002060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8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9523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PLANTEAMIENTO DEL PROBLEMA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52234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>
                <a:solidFill>
                  <a:srgbClr val="002060"/>
                </a:solidFill>
              </a:rPr>
              <a:t>Después de aplicar las diferentes técnicas de recolección de datos se logro evidenciar que la empresa “INDUSTRIAS CARPAS MADRIGAL” no contaba con la sistematización de los siguientes procesos:</a:t>
            </a:r>
          </a:p>
          <a:p>
            <a:r>
              <a:rPr lang="es-CO" dirty="0">
                <a:solidFill>
                  <a:srgbClr val="002060"/>
                </a:solidFill>
              </a:rPr>
              <a:t>Control de seguridad</a:t>
            </a:r>
          </a:p>
          <a:p>
            <a:r>
              <a:rPr lang="es-CO" dirty="0">
                <a:solidFill>
                  <a:srgbClr val="002060"/>
                </a:solidFill>
              </a:rPr>
              <a:t>Control de clientes</a:t>
            </a:r>
          </a:p>
          <a:p>
            <a:r>
              <a:rPr lang="es-CO" dirty="0">
                <a:solidFill>
                  <a:srgbClr val="002060"/>
                </a:solidFill>
              </a:rPr>
              <a:t>Control de inventarios (proveedores)</a:t>
            </a:r>
          </a:p>
          <a:p>
            <a:r>
              <a:rPr lang="es-CO" dirty="0">
                <a:solidFill>
                  <a:srgbClr val="002060"/>
                </a:solidFill>
              </a:rPr>
              <a:t>Control de personal</a:t>
            </a:r>
          </a:p>
          <a:p>
            <a:r>
              <a:rPr lang="es-CO" dirty="0">
                <a:solidFill>
                  <a:srgbClr val="002060"/>
                </a:solidFill>
              </a:rPr>
              <a:t>Administración e indicadores para toma de decisiones</a:t>
            </a:r>
          </a:p>
          <a:p>
            <a:r>
              <a:rPr lang="es-CO" dirty="0">
                <a:solidFill>
                  <a:srgbClr val="002060"/>
                </a:solidFill>
              </a:rPr>
              <a:t>Control de facturación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4186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9523" cy="1448972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Orbitron" panose="02000000000000000000" pitchFamily="2" charset="0"/>
              </a:rPr>
              <a:t>ALCANCE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haber encontrado un gran numero de falencias se  definió que el alcance del proyecto cubrirá dos módulos (CONTROL DE PRODUCTOS Y FACTURACION) que en el momento son los mas necesarios.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244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9065455" cy="146304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JUSTIFICACIÓN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291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se desarrollara con el fin de cubrir las necesidades básicas que existen en el momento en la empresa,  tales como: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Agilizar los procesos de trabajo.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Mejorar la entrega de la información 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Obtención de la información de manera eficaz y eficiente.</a:t>
            </a:r>
          </a:p>
          <a:p>
            <a:r>
              <a:rPr lang="es-CO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un seguimiento a la empresa obteniendo reporte de entrada y salida de productos.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527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"/>
            <a:ext cx="9076509" cy="1463040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Orbitron" panose="02000000000000000000" pitchFamily="2" charset="0"/>
              </a:rPr>
              <a:t>TECNICAS DE LEVANTAMIENTO DE INFORMACION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685" y="1864815"/>
            <a:ext cx="6755035" cy="43513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1757" y="3592286"/>
            <a:ext cx="3958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rgbClr val="002060"/>
                </a:solidFill>
                <a:latin typeface="Orbitron" panose="02000000000000000000" pitchFamily="2" charset="0"/>
              </a:rPr>
              <a:t>OBSERVACIÓN DIRECTA</a:t>
            </a:r>
          </a:p>
        </p:txBody>
      </p:sp>
    </p:spTree>
    <p:extLst>
      <p:ext uri="{BB962C8B-B14F-4D97-AF65-F5344CB8AC3E}">
        <p14:creationId xmlns:p14="http://schemas.microsoft.com/office/powerpoint/2010/main" val="299332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877" y="1864814"/>
            <a:ext cx="5090098" cy="4351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67" y="1716178"/>
            <a:ext cx="5556399" cy="46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951" y="1825625"/>
            <a:ext cx="50900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8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1327</Words>
  <Application>Microsoft Office PowerPoint</Application>
  <PresentationFormat>Panorámica</PresentationFormat>
  <Paragraphs>253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Orbitron</vt:lpstr>
      <vt:lpstr>Times New Roman</vt:lpstr>
      <vt:lpstr>Tema de Office</vt:lpstr>
      <vt:lpstr>Presentación de PowerPoint</vt:lpstr>
      <vt:lpstr>OBJETIVO GENERAL</vt:lpstr>
      <vt:lpstr>OBJETIVOS ESPECIFICOS</vt:lpstr>
      <vt:lpstr>PLANTEAMIENTO DEL PROBLEMA</vt:lpstr>
      <vt:lpstr>ALCANCE DEL PROYECTO</vt:lpstr>
      <vt:lpstr>JUSTIFICACIÓN</vt:lpstr>
      <vt:lpstr>TECNICAS DE LEVANTAMIENTO DE INFORMACION</vt:lpstr>
      <vt:lpstr>Presentación de PowerPoint</vt:lpstr>
      <vt:lpstr>Presentación de PowerPoint</vt:lpstr>
      <vt:lpstr>ENTREVISTA</vt:lpstr>
      <vt:lpstr>ENCUESTA</vt:lpstr>
      <vt:lpstr>MAPA DE PROCESOS</vt:lpstr>
      <vt:lpstr>HARDWARE EXISTENTE La empresa cuenta con un equipo cuyas características son:</vt:lpstr>
      <vt:lpstr>SOFTWARE EXISTENTE La empresa cuenta con el siguiente software:</vt:lpstr>
      <vt:lpstr>INFORME DE REQUERIMIENTOS</vt:lpstr>
      <vt:lpstr>CASOS DE USO</vt:lpstr>
      <vt:lpstr>ALGORITMOS</vt:lpstr>
      <vt:lpstr>CREACION DE USUARIOS</vt:lpstr>
      <vt:lpstr>FORMATO CASO DE USO EXTENDIDO</vt:lpstr>
      <vt:lpstr>SOLICITUD DE PRODUCTO O SERVICIO</vt:lpstr>
      <vt:lpstr>FORMATO CASO DE USO EXTENDIDO</vt:lpstr>
      <vt:lpstr>REGISTRO DE DATOS DEL CLIENTE</vt:lpstr>
      <vt:lpstr>FORMATO CASO DE USO EXTENDIDO</vt:lpstr>
      <vt:lpstr>GENERACION DE LA COTIZACION</vt:lpstr>
      <vt:lpstr>FORMATO CASO DE USO EXTENDIDO</vt:lpstr>
      <vt:lpstr>CONSULTA DE  PRODUCTOS</vt:lpstr>
      <vt:lpstr>FORMATO CASO DE USO EXTENDIDO</vt:lpstr>
      <vt:lpstr>GENERACION DE LA FACTURA</vt:lpstr>
      <vt:lpstr>FORMATO CASO DE USO EXTENDIDO</vt:lpstr>
      <vt:lpstr>ENTREGA DE PRODUCTO O SERVICIO</vt:lpstr>
      <vt:lpstr>FORMATO CASO DE USO EXTENDIDO</vt:lpstr>
      <vt:lpstr>MODELO ENTIDAD RELACION</vt:lpstr>
      <vt:lpstr>DICCIONARIO DE DATOS</vt:lpstr>
      <vt:lpstr>DIAGRAMA DE 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John Jairo Agudelo</dc:creator>
  <cp:lastModifiedBy>Usuario de Windows</cp:lastModifiedBy>
  <cp:revision>31</cp:revision>
  <dcterms:created xsi:type="dcterms:W3CDTF">2016-06-21T00:39:02Z</dcterms:created>
  <dcterms:modified xsi:type="dcterms:W3CDTF">2017-11-18T01:37:38Z</dcterms:modified>
</cp:coreProperties>
</file>